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55A3-F93B-4970-B155-FDF51B5490F4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3B90-1319-4560-81C2-C523470C77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55A3-F93B-4970-B155-FDF51B5490F4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3B90-1319-4560-81C2-C523470C7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55A3-F93B-4970-B155-FDF51B5490F4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3B90-1319-4560-81C2-C523470C7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55A3-F93B-4970-B155-FDF51B5490F4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3B90-1319-4560-81C2-C523470C7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55A3-F93B-4970-B155-FDF51B5490F4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533B90-1319-4560-81C2-C523470C77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55A3-F93B-4970-B155-FDF51B5490F4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3B90-1319-4560-81C2-C523470C7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55A3-F93B-4970-B155-FDF51B5490F4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3B90-1319-4560-81C2-C523470C7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55A3-F93B-4970-B155-FDF51B5490F4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3B90-1319-4560-81C2-C523470C7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55A3-F93B-4970-B155-FDF51B5490F4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3B90-1319-4560-81C2-C523470C7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55A3-F93B-4970-B155-FDF51B5490F4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3B90-1319-4560-81C2-C523470C7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55A3-F93B-4970-B155-FDF51B5490F4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3B90-1319-4560-81C2-C523470C7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3155A3-F93B-4970-B155-FDF51B5490F4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533B90-1319-4560-81C2-C523470C776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810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Advanced English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sz="3600" dirty="0" smtClean="0"/>
              <a:t>Essential Theme:</a:t>
            </a:r>
          </a:p>
          <a:p>
            <a:pPr algn="l"/>
            <a:r>
              <a:rPr lang="en-US" sz="3600" dirty="0" smtClean="0"/>
              <a:t>The Nature of </a:t>
            </a:r>
          </a:p>
          <a:p>
            <a:pPr algn="l"/>
            <a:r>
              <a:rPr lang="en-US" sz="3600" dirty="0" smtClean="0"/>
              <a:t>MANKIND</a:t>
            </a:r>
            <a:endParaRPr lang="en-US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7" y="957262"/>
            <a:ext cx="16478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52" y="4067780"/>
            <a:ext cx="1828800" cy="184785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87" y="982662"/>
            <a:ext cx="1636484" cy="278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Image result for the joy luck clu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2" y="1106287"/>
            <a:ext cx="1969258" cy="239891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30" y="4029074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9562"/>
            <a:ext cx="3284047" cy="202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5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English 2</a:t>
            </a:r>
            <a:br>
              <a:rPr lang="en-US" dirty="0" smtClean="0"/>
            </a:br>
            <a:r>
              <a:rPr lang="en-US" dirty="0" smtClean="0"/>
              <a:t>Unjust Laws and Cultural Traditions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30" y="4488872"/>
            <a:ext cx="2423679" cy="2071255"/>
          </a:xfr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17240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4" y="4648200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63" y="1793297"/>
            <a:ext cx="16954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84783"/>
            <a:ext cx="17335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4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13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Book Antiqua</vt:lpstr>
      <vt:lpstr>Lucida Sans</vt:lpstr>
      <vt:lpstr>Wingdings</vt:lpstr>
      <vt:lpstr>Wingdings 2</vt:lpstr>
      <vt:lpstr>Wingdings 3</vt:lpstr>
      <vt:lpstr>Apex</vt:lpstr>
      <vt:lpstr>Advanced English 2</vt:lpstr>
      <vt:lpstr>Advanced English 2 Unjust Laws and Cultural Traditions</vt:lpstr>
    </vt:vector>
  </TitlesOfParts>
  <Company>EDUHSD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English 2</dc:title>
  <dc:creator>Windows User</dc:creator>
  <cp:lastModifiedBy>Laura Hedegard</cp:lastModifiedBy>
  <cp:revision>4</cp:revision>
  <dcterms:created xsi:type="dcterms:W3CDTF">2013-08-07T22:10:36Z</dcterms:created>
  <dcterms:modified xsi:type="dcterms:W3CDTF">2019-08-08T18:21:40Z</dcterms:modified>
</cp:coreProperties>
</file>