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5A02E-B61A-4279-B7A7-41D65EAB50ED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BA826E-7597-4B83-8D6F-E41493CABF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066800"/>
          </a:xfrm>
        </p:spPr>
        <p:txBody>
          <a:bodyPr/>
          <a:lstStyle/>
          <a:p>
            <a:pPr algn="l"/>
            <a:r>
              <a:rPr lang="en-US" dirty="0" smtClean="0"/>
              <a:t>English 2:  Fall Semester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5344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7" y="1524001"/>
            <a:ext cx="204567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798" y="1695064"/>
            <a:ext cx="25908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9" y="4837048"/>
            <a:ext cx="3284047" cy="202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741" y="1956634"/>
            <a:ext cx="1981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188" y="3903890"/>
            <a:ext cx="2057400" cy="250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6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295400"/>
          </a:xfrm>
        </p:spPr>
        <p:txBody>
          <a:bodyPr/>
          <a:lstStyle/>
          <a:p>
            <a:pPr algn="l"/>
            <a:r>
              <a:rPr lang="en-US" dirty="0" smtClean="0"/>
              <a:t>English 2:  Spring Semester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76400"/>
            <a:ext cx="86868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97004"/>
            <a:ext cx="1724025" cy="300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29" y="2362200"/>
            <a:ext cx="2057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2895600"/>
            <a:ext cx="189547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79" y="2110859"/>
            <a:ext cx="1876425" cy="3121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45109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Georgia</vt:lpstr>
      <vt:lpstr>Trebuchet MS</vt:lpstr>
      <vt:lpstr>Slipstream</vt:lpstr>
      <vt:lpstr>English 2:  Fall Semester</vt:lpstr>
      <vt:lpstr>English 2:  Spring Semester 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2:  Fall Semester</dc:title>
  <dc:creator>Windows User</dc:creator>
  <cp:lastModifiedBy>Laura Hedegard</cp:lastModifiedBy>
  <cp:revision>3</cp:revision>
  <dcterms:created xsi:type="dcterms:W3CDTF">2015-08-07T21:41:29Z</dcterms:created>
  <dcterms:modified xsi:type="dcterms:W3CDTF">2019-08-08T18:19:40Z</dcterms:modified>
</cp:coreProperties>
</file>