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Apathy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Lack of Emotion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559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Empathy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ability to understand and share the feelings of another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344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Bigotry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Intolerance toward those who hold different opinions from oneself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036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Unjust or prejudicial treatment of people, especially based on race, sex, or 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608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prejudice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preconceived opinion that is not based on reason or actual </a:t>
            </a:r>
            <a:r>
              <a:rPr lang="en-US" sz="2800" dirty="0" smtClean="0"/>
              <a:t>experience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547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racism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Prejudice or discrimination directed </a:t>
            </a:r>
            <a:r>
              <a:rPr lang="en-US" sz="2800" dirty="0"/>
              <a:t>against someone of a different race based on the belief that one's own race is </a:t>
            </a:r>
            <a:r>
              <a:rPr lang="en-US" sz="2800" dirty="0" smtClean="0"/>
              <a:t>superior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518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Stereotyping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2800" dirty="0"/>
              <a:t>over-generalized belief about a particular category of </a:t>
            </a:r>
            <a:r>
              <a:rPr lang="en-US" sz="2800" dirty="0" smtClean="0"/>
              <a:t>people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854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Scapegoating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person or group made to bear the blame for others or to suffer in their place</a:t>
            </a:r>
            <a:r>
              <a:rPr lang="en-US" sz="2800" dirty="0"/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3313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95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Apathy</vt:lpstr>
      <vt:lpstr>Empathy</vt:lpstr>
      <vt:lpstr>Bigotry</vt:lpstr>
      <vt:lpstr>Discrimination</vt:lpstr>
      <vt:lpstr>prejudice</vt:lpstr>
      <vt:lpstr>racism</vt:lpstr>
      <vt:lpstr>Stereotyping</vt:lpstr>
      <vt:lpstr>Scapegoating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Apathy</dc:title>
  <dc:creator>Laura Hedegard</dc:creator>
  <cp:lastModifiedBy>Laura Hedegard</cp:lastModifiedBy>
  <cp:revision>1</cp:revision>
  <dcterms:created xsi:type="dcterms:W3CDTF">2018-10-23T22:49:49Z</dcterms:created>
  <dcterms:modified xsi:type="dcterms:W3CDTF">2018-10-23T22:58:10Z</dcterms:modified>
</cp:coreProperties>
</file>