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B68814-D8B0-4894-9249-6B1C2DF0DB47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A2E3E5-38B6-42BC-8663-86E8F25600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Welcome to English with Mrs. Hedegard!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004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Information Cards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Front of Card: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Last name, first name (nickname)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Birthday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Course Title and Class Period _____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(English 1/period 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Where did you attend school last year?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Please write down three things that I need to know about you.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666750"/>
            <a:ext cx="4291013" cy="639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of Card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write down three goals that you have related to English class this year (grade, certain skill, social, read more, writing, etc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write down what is most difficult for you in English class (essays, research, homework,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631</TotalTime>
  <Words>109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Franklin Gothic Book</vt:lpstr>
      <vt:lpstr>Franklin Gothic Medium</vt:lpstr>
      <vt:lpstr>Wingdings</vt:lpstr>
      <vt:lpstr>Wingdings 2</vt:lpstr>
      <vt:lpstr>Trek</vt:lpstr>
      <vt:lpstr>PowerPoint Presentation</vt:lpstr>
      <vt:lpstr>Student Information Cards</vt:lpstr>
      <vt:lpstr>Back of Card </vt:lpstr>
    </vt:vector>
  </TitlesOfParts>
  <Company>EDUHSD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Information Cards</dc:title>
  <dc:creator>Windows User</dc:creator>
  <cp:lastModifiedBy>Laura Hedegard</cp:lastModifiedBy>
  <cp:revision>10</cp:revision>
  <dcterms:created xsi:type="dcterms:W3CDTF">2014-08-06T23:08:55Z</dcterms:created>
  <dcterms:modified xsi:type="dcterms:W3CDTF">2019-08-12T20:00:17Z</dcterms:modified>
</cp:coreProperties>
</file>