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77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8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053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16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90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89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258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618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78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7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68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4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99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90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5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23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7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4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Figurative 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Language that you can’t take literally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99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459" y="78618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Word Bank:  simile, metaphor, idiom, personification, hyperbole, allusion, oxymoron, onomatopoeia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#1</a:t>
            </a:r>
            <a:r>
              <a:rPr lang="en-US" sz="4000" dirty="0"/>
              <a:t> </a:t>
            </a:r>
            <a:r>
              <a:rPr lang="en-US" sz="4000" i="1" dirty="0" smtClean="0"/>
              <a:t>Romeo and Juliet</a:t>
            </a:r>
          </a:p>
          <a:p>
            <a:pPr lvl="1"/>
            <a:r>
              <a:rPr lang="en-US" sz="3600" dirty="0"/>
              <a:t>''It is the east, and </a:t>
            </a:r>
            <a:r>
              <a:rPr lang="en-US" sz="3600" b="1" dirty="0"/>
              <a:t>Juliet</a:t>
            </a:r>
            <a:r>
              <a:rPr lang="en-US" sz="3600" dirty="0"/>
              <a:t> is the sun'' (II. ii. 3).</a:t>
            </a:r>
          </a:p>
        </p:txBody>
      </p:sp>
    </p:spTree>
    <p:extLst>
      <p:ext uri="{BB962C8B-B14F-4D97-AF65-F5344CB8AC3E}">
        <p14:creationId xmlns:p14="http://schemas.microsoft.com/office/powerpoint/2010/main" val="30424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56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Word Bank:  simile, metaphor, idiom, personification, hyperbole, allusion, oxymoron, onomatopoeia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#2 </a:t>
            </a:r>
            <a:r>
              <a:rPr lang="en-US" sz="3600" i="1" dirty="0" smtClean="0"/>
              <a:t>Romeo and Juliet</a:t>
            </a:r>
          </a:p>
          <a:p>
            <a:pPr lvl="1"/>
            <a:r>
              <a:rPr lang="en-US" sz="3600" dirty="0" smtClean="0"/>
              <a:t>“Parting is such </a:t>
            </a:r>
            <a:r>
              <a:rPr lang="en-US" sz="3600" b="1" dirty="0" smtClean="0"/>
              <a:t>sweet sorrow</a:t>
            </a:r>
            <a:r>
              <a:rPr lang="en-US" sz="3600" dirty="0" smtClean="0"/>
              <a:t>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11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 Bank:  simile, metaphor, idiom, personification, hyperbole, allusion, oxymoron, onomatopoeia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#3 </a:t>
            </a:r>
            <a:r>
              <a:rPr lang="en-US" sz="3600" i="1" dirty="0" smtClean="0"/>
              <a:t>Of Mice and Men</a:t>
            </a:r>
          </a:p>
          <a:p>
            <a:pPr lvl="1"/>
            <a:r>
              <a:rPr lang="en-US" sz="3600" dirty="0" smtClean="0"/>
              <a:t>"The </a:t>
            </a:r>
            <a:r>
              <a:rPr lang="en-US" sz="3600" dirty="0"/>
              <a:t>curls, </a:t>
            </a:r>
            <a:r>
              <a:rPr lang="en-US" sz="3600" b="1" dirty="0"/>
              <a:t>tiny little sausages, </a:t>
            </a:r>
            <a:r>
              <a:rPr lang="en-US" sz="3600" dirty="0"/>
              <a:t>were spread on the hay behind her head, and her lips were </a:t>
            </a:r>
            <a:r>
              <a:rPr lang="en-US" sz="3600" dirty="0" smtClean="0"/>
              <a:t>parted" (Steinbeck </a:t>
            </a:r>
            <a:r>
              <a:rPr lang="en-US" sz="3600" dirty="0"/>
              <a:t>93</a:t>
            </a:r>
            <a:r>
              <a:rPr lang="en-US" sz="3600" dirty="0" smtClean="0"/>
              <a:t>).</a:t>
            </a:r>
            <a:r>
              <a:rPr lang="en-US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42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 Bank:  simile, metaphor, idiom, personification, hyperbole, allusion, oxymoron, onomatopoeia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#4 </a:t>
            </a:r>
            <a:r>
              <a:rPr lang="en-US" sz="3600" i="1" dirty="0" smtClean="0"/>
              <a:t>Of Mice and Men</a:t>
            </a:r>
          </a:p>
          <a:p>
            <a:pPr lvl="1"/>
            <a:r>
              <a:rPr lang="en-US" sz="3600" dirty="0"/>
              <a:t>"Slowly, like a terrier who doesn't want to bring a ball to its master, Lennie approached, drew back, approached </a:t>
            </a:r>
            <a:r>
              <a:rPr lang="en-US" sz="3600" dirty="0" smtClean="0"/>
              <a:t>again" (Steinbeck </a:t>
            </a:r>
            <a:r>
              <a:rPr lang="en-US" sz="3600" dirty="0"/>
              <a:t>9</a:t>
            </a:r>
            <a:r>
              <a:rPr lang="en-US" sz="3600" dirty="0" smtClean="0"/>
              <a:t>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75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 Bank:  simile, metaphor, idiom, personification, hyperbole, allusion, oxymoron, onomatopoeia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#5 </a:t>
            </a:r>
            <a:r>
              <a:rPr lang="en-US" sz="3600" i="1" dirty="0" smtClean="0"/>
              <a:t>Lord of the Flies</a:t>
            </a:r>
          </a:p>
          <a:p>
            <a:pPr lvl="1"/>
            <a:r>
              <a:rPr lang="en-US" sz="3600" dirty="0" smtClean="0"/>
              <a:t>“He was a shrimp of a boy, about six years old, and one side of his face was blotted out” (Golding 35).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3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 Bank:  simile, metaphor, idiom, personification, hyperbole, allusion, oxymoron, onomatopoeia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#6 </a:t>
            </a:r>
            <a:r>
              <a:rPr lang="en-US" sz="3600" i="1" dirty="0" smtClean="0"/>
              <a:t>Lord of the Flies</a:t>
            </a:r>
          </a:p>
          <a:p>
            <a:pPr lvl="1"/>
            <a:r>
              <a:rPr lang="en-US" sz="3600" dirty="0" smtClean="0"/>
              <a:t>“</a:t>
            </a:r>
            <a:r>
              <a:rPr lang="en-US" sz="3600" dirty="0" err="1" smtClean="0"/>
              <a:t>Wacco</a:t>
            </a:r>
            <a:r>
              <a:rPr lang="en-US" sz="3600" dirty="0" smtClean="0"/>
              <a:t>!  Bong!  </a:t>
            </a:r>
            <a:r>
              <a:rPr lang="en-US" sz="3600" dirty="0" err="1" smtClean="0"/>
              <a:t>Doink</a:t>
            </a:r>
            <a:r>
              <a:rPr lang="en-US" sz="3600" dirty="0" smtClean="0"/>
              <a:t>!” (Golding 33).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45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333" y="102132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Word Bank:  simile, metaphor, idiom, personification, hyperbole, allusion, oxymoron, onomatopoeia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#7 </a:t>
            </a:r>
            <a:r>
              <a:rPr lang="en-US" sz="3600" i="1" dirty="0" smtClean="0"/>
              <a:t>Lord of the Flies</a:t>
            </a:r>
          </a:p>
          <a:p>
            <a:pPr lvl="1"/>
            <a:r>
              <a:rPr lang="en-US" sz="3600" dirty="0" smtClean="0"/>
              <a:t>Piggy:  “Can’t catch my breath” (Golding 9).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10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 Bank:  simile, metaphor, idiom, personification, hyperbole, allusion, oxymoron, onomatopoeia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#8 </a:t>
            </a:r>
            <a:r>
              <a:rPr lang="en-US" sz="3600" i="1" dirty="0" smtClean="0"/>
              <a:t>Romeo and Juliet </a:t>
            </a:r>
          </a:p>
          <a:p>
            <a:pPr lvl="1"/>
            <a:r>
              <a:rPr lang="en-US" sz="3600" dirty="0" smtClean="0"/>
              <a:t>“O</a:t>
            </a:r>
            <a:r>
              <a:rPr lang="en-US" sz="3600" dirty="0"/>
              <a:t>, then I see Queen Mab hath been with you.</a:t>
            </a:r>
            <a:br>
              <a:rPr lang="en-US" sz="3600" dirty="0"/>
            </a:br>
            <a:r>
              <a:rPr lang="en-US" sz="3600" dirty="0"/>
              <a:t>She is the fairies’ midwife, and she comes</a:t>
            </a:r>
            <a:br>
              <a:rPr lang="en-US" sz="3600" dirty="0"/>
            </a:br>
            <a:r>
              <a:rPr lang="en-US" sz="3600" dirty="0"/>
              <a:t>In shape no bigger than an agate stone”</a:t>
            </a:r>
          </a:p>
        </p:txBody>
      </p:sp>
    </p:spTree>
    <p:extLst>
      <p:ext uri="{BB962C8B-B14F-4D97-AF65-F5344CB8AC3E}">
        <p14:creationId xmlns:p14="http://schemas.microsoft.com/office/powerpoint/2010/main" val="40861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 Bank:  simile, metaphor, idiom, personification, hyperbole, allusion, oxymoron, onomatopoeia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#9 </a:t>
            </a:r>
            <a:r>
              <a:rPr lang="en-US" sz="3600" i="1" dirty="0" smtClean="0"/>
              <a:t>Of Mice and Men</a:t>
            </a:r>
          </a:p>
          <a:p>
            <a:pPr lvl="1"/>
            <a:r>
              <a:rPr lang="en-US" sz="3600" dirty="0" smtClean="0"/>
              <a:t>The title of the novel refers to Robert </a:t>
            </a:r>
            <a:r>
              <a:rPr lang="en-US" sz="3600" dirty="0"/>
              <a:t>Burns' poem "To a </a:t>
            </a:r>
            <a:r>
              <a:rPr lang="en-US" sz="3600" dirty="0" smtClean="0"/>
              <a:t>Mouse” about a mouse who has his house destroyed by a farmer, and the farmer feels guilty.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22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 Bank:  simile, metaphor, idiom, personification, hyperbole, allusion, oxymoron, onomatopoeia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#10 </a:t>
            </a:r>
            <a:r>
              <a:rPr lang="en-US" sz="3600" i="1" dirty="0" smtClean="0"/>
              <a:t>Lord of the Flies</a:t>
            </a:r>
          </a:p>
          <a:p>
            <a:pPr lvl="1"/>
            <a:r>
              <a:rPr lang="en-US" sz="3600" dirty="0" smtClean="0"/>
              <a:t>“A </a:t>
            </a:r>
            <a:r>
              <a:rPr lang="en-US" sz="3600" dirty="0"/>
              <a:t>golden light danced and shattered just over his </a:t>
            </a:r>
            <a:r>
              <a:rPr lang="en-US" sz="3600" dirty="0" smtClean="0"/>
              <a:t>face” (Golding 13).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26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Comparison of two UNLIKE things using like, as or than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86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metaphor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Comparison of two UNLIKE things WITHOUT like or 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04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idiom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popular saying that can’t be taken literally (everyone knows what it means)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04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personification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Giving human characteristics to an inanimate object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94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hyperbole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Over exaggeration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75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allusion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 brief and indirect reference to a person, place, thing or idea of historical, cultural, literary or political </a:t>
            </a:r>
            <a:r>
              <a:rPr lang="en-US" sz="2800" dirty="0" smtClean="0"/>
              <a:t>significance (expect reader to be familiar)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35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onomatopoeia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word that actually looks like the sound it makes</a:t>
            </a:r>
          </a:p>
        </p:txBody>
      </p:sp>
    </p:spTree>
    <p:extLst>
      <p:ext uri="{BB962C8B-B14F-4D97-AF65-F5344CB8AC3E}">
        <p14:creationId xmlns:p14="http://schemas.microsoft.com/office/powerpoint/2010/main" val="16294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oxymoron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contradictory terms appear in </a:t>
            </a:r>
            <a:r>
              <a:rPr lang="en-US" sz="3600" dirty="0" smtClean="0"/>
              <a:t>a single phrase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09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</TotalTime>
  <Words>487</Words>
  <Application>Microsoft Office PowerPoint</Application>
  <PresentationFormat>Widescreen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Figurative Language</vt:lpstr>
      <vt:lpstr>simile</vt:lpstr>
      <vt:lpstr>metaphor</vt:lpstr>
      <vt:lpstr>idiom</vt:lpstr>
      <vt:lpstr>personification</vt:lpstr>
      <vt:lpstr>hyperbole</vt:lpstr>
      <vt:lpstr>allusion</vt:lpstr>
      <vt:lpstr>onomatopoeia</vt:lpstr>
      <vt:lpstr>oxymoron</vt:lpstr>
      <vt:lpstr>Word Bank:  simile, metaphor, idiom, personification, hyperbole, allusion, oxymoron, onomatopoeia</vt:lpstr>
      <vt:lpstr>Word Bank:  simile, metaphor, idiom, personification, hyperbole, allusion, oxymoron, onomatopoeia</vt:lpstr>
      <vt:lpstr>Word Bank:  simile, metaphor, idiom, personification, hyperbole, allusion, oxymoron, onomatopoeia</vt:lpstr>
      <vt:lpstr>Word Bank:  simile, metaphor, idiom, personification, hyperbole, allusion, oxymoron, onomatopoeia</vt:lpstr>
      <vt:lpstr>Word Bank:  simile, metaphor, idiom, personification, hyperbole, allusion, oxymoron, onomatopoeia</vt:lpstr>
      <vt:lpstr>Word Bank:  simile, metaphor, idiom, personification, hyperbole, allusion, oxymoron, onomatopoeia</vt:lpstr>
      <vt:lpstr>Word Bank:  simile, metaphor, idiom, personification, hyperbole, allusion, oxymoron, onomatopoeia</vt:lpstr>
      <vt:lpstr>Word Bank:  simile, metaphor, idiom, personification, hyperbole, allusion, oxymoron, onomatopoeia</vt:lpstr>
      <vt:lpstr>Word Bank:  simile, metaphor, idiom, personification, hyperbole, allusion, oxymoron, onomatopoeia</vt:lpstr>
      <vt:lpstr>Word Bank:  simile, metaphor, idiom, personification, hyperbole, allusion, oxymoron, onomatopoeia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Figurative Language</dc:title>
  <dc:creator>Laura Hedegard</dc:creator>
  <cp:lastModifiedBy>Laura Hedegard</cp:lastModifiedBy>
  <cp:revision>9</cp:revision>
  <dcterms:created xsi:type="dcterms:W3CDTF">2019-10-15T22:14:16Z</dcterms:created>
  <dcterms:modified xsi:type="dcterms:W3CDTF">2019-11-15T17:21:43Z</dcterms:modified>
</cp:coreProperties>
</file>