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D90B7-6D5F-4979-B69D-C89C0A857130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C1808-481A-43B9-8BF5-F8A6A5AD152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D90B7-6D5F-4979-B69D-C89C0A857130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C1808-481A-43B9-8BF5-F8A6A5AD15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D90B7-6D5F-4979-B69D-C89C0A857130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C1808-481A-43B9-8BF5-F8A6A5AD15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D90B7-6D5F-4979-B69D-C89C0A857130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C1808-481A-43B9-8BF5-F8A6A5AD15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D90B7-6D5F-4979-B69D-C89C0A857130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DFC1808-481A-43B9-8BF5-F8A6A5AD152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D90B7-6D5F-4979-B69D-C89C0A857130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C1808-481A-43B9-8BF5-F8A6A5AD15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D90B7-6D5F-4979-B69D-C89C0A857130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C1808-481A-43B9-8BF5-F8A6A5AD15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D90B7-6D5F-4979-B69D-C89C0A857130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C1808-481A-43B9-8BF5-F8A6A5AD15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D90B7-6D5F-4979-B69D-C89C0A857130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C1808-481A-43B9-8BF5-F8A6A5AD15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D90B7-6D5F-4979-B69D-C89C0A857130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C1808-481A-43B9-8BF5-F8A6A5AD15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D90B7-6D5F-4979-B69D-C89C0A857130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C1808-481A-43B9-8BF5-F8A6A5AD15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BDD90B7-6D5F-4979-B69D-C89C0A857130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DFC1808-481A-43B9-8BF5-F8A6A5AD152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381000"/>
            <a:ext cx="8229600" cy="2819400"/>
          </a:xfrm>
        </p:spPr>
        <p:txBody>
          <a:bodyPr>
            <a:normAutofit fontScale="90000"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Quickwrite</a:t>
            </a:r>
            <a:r>
              <a:rPr lang="en-US" sz="2800" dirty="0" smtClean="0">
                <a:solidFill>
                  <a:schemeClr val="bg1"/>
                </a:solidFill>
              </a:rPr>
              <a:t>: Read George Orwell’s Quote.  Write a well-developed paragraph analyzing its meaning and relate it to: </a:t>
            </a:r>
            <a:r>
              <a:rPr lang="en-US" sz="2800" i="1" dirty="0" smtClean="0">
                <a:solidFill>
                  <a:schemeClr val="bg1"/>
                </a:solidFill>
              </a:rPr>
              <a:t> Night</a:t>
            </a:r>
            <a:r>
              <a:rPr lang="en-US" sz="2800" dirty="0" smtClean="0">
                <a:solidFill>
                  <a:schemeClr val="bg1"/>
                </a:solidFill>
              </a:rPr>
              <a:t>, the holocaust, your assigned genocide, </a:t>
            </a:r>
            <a:r>
              <a:rPr lang="en-US" sz="2800" i="1" dirty="0" smtClean="0">
                <a:solidFill>
                  <a:schemeClr val="bg1"/>
                </a:solidFill>
              </a:rPr>
              <a:t>animal farm, lord of the flies</a:t>
            </a:r>
            <a:r>
              <a:rPr lang="en-US" sz="2800" dirty="0" smtClean="0">
                <a:solidFill>
                  <a:schemeClr val="bg1"/>
                </a:solidFill>
              </a:rPr>
              <a:t>, or any other historical/current event(s). 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3422071"/>
            <a:ext cx="7239000" cy="2597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1980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</TotalTime>
  <Words>42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Apex</vt:lpstr>
      <vt:lpstr>Quickwrite: Read George Orwell’s Quote.  Write a well-developed paragraph analyzing its meaning and relate it to:  Night, the holocaust, your assigned genocide, animal farm, lord of the flies, or any other historical/current event(s). </vt:lpstr>
    </vt:vector>
  </TitlesOfParts>
  <Company>EDUHSD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Quickwrite: Read George Orwell’s Quote.  Write a well-developed paragraph analyzing its meaning and relate it to:  Night, the holocaust, your assigned genocide or any other historical/current event(s).</dc:title>
  <dc:creator>Windows User</dc:creator>
  <cp:lastModifiedBy>Windows User</cp:lastModifiedBy>
  <cp:revision>3</cp:revision>
  <dcterms:created xsi:type="dcterms:W3CDTF">2014-10-23T22:27:44Z</dcterms:created>
  <dcterms:modified xsi:type="dcterms:W3CDTF">2014-10-27T16:02:02Z</dcterms:modified>
</cp:coreProperties>
</file>