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63AEE-7E20-401B-B5BF-60EC34716B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2975-136A-46A7-AFED-19C2F88A2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0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8B65542-BB96-4CA1-AE28-9F4CC1E86B2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A3082E-AC7A-47FA-B8AA-3EE8236D80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your introduction!!!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Thematic Essay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800" u="sng" dirty="0" smtClean="0">
                <a:solidFill>
                  <a:srgbClr val="0066CC"/>
                </a:solidFill>
                <a:latin typeface="Comic Sans MS" pitchFamily="66" charset="0"/>
              </a:rPr>
              <a:t>Theme</a:t>
            </a: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= a lesson the reader learns from the text; a universal truth; always written as a statement.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Ex:  Life decisions can be hard.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	    Life has many roads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	    Regret can stifle a life.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	    Courage can be seen in unlikely people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0066CC"/>
                </a:solidFill>
                <a:latin typeface="Comic Sans MS" pitchFamily="66" charset="0"/>
              </a:rPr>
              <a:t>*Notice that these are complete sentences.</a:t>
            </a:r>
          </a:p>
          <a:p>
            <a:r>
              <a:rPr lang="en-US" altLang="en-US" sz="2800" u="sng" dirty="0" smtClean="0">
                <a:solidFill>
                  <a:srgbClr val="FF33CC"/>
                </a:solidFill>
                <a:latin typeface="Comic Sans MS" pitchFamily="66" charset="0"/>
              </a:rPr>
              <a:t>Topics</a:t>
            </a:r>
            <a:r>
              <a:rPr lang="en-US" altLang="en-US" sz="2800" dirty="0" smtClean="0">
                <a:solidFill>
                  <a:srgbClr val="FF33CC"/>
                </a:solidFill>
                <a:latin typeface="Comic Sans MS" pitchFamily="66" charset="0"/>
              </a:rPr>
              <a:t>= one or two broad words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FF33CC"/>
                </a:solidFill>
                <a:latin typeface="Comic Sans MS" pitchFamily="66" charset="0"/>
              </a:rPr>
              <a:t>Ex:  Choices, regret, journeys, adventure, love, happiness, empathy, isolation, courage</a:t>
            </a:r>
          </a:p>
          <a:p>
            <a:r>
              <a:rPr lang="en-US" altLang="en-US" sz="4200" dirty="0" smtClean="0">
                <a:solidFill>
                  <a:srgbClr val="FF33CC"/>
                </a:solidFill>
                <a:latin typeface="Comic Sans MS" pitchFamily="66" charset="0"/>
              </a:rPr>
              <a:t>*What message about the topics is the writer trying to portray</a:t>
            </a:r>
            <a:r>
              <a:rPr lang="en-US" altLang="en-US" dirty="0" smtClean="0">
                <a:solidFill>
                  <a:srgbClr val="FF33CC"/>
                </a:solidFill>
                <a:latin typeface="Comic Sans MS" pitchFamily="66" charset="0"/>
              </a:rPr>
              <a:t>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you need to pick your theme.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Hook</a:t>
            </a:r>
          </a:p>
          <a:p>
            <a:pPr lvl="1"/>
            <a:r>
              <a:rPr lang="en-US" sz="2400" dirty="0" smtClean="0"/>
              <a:t>Use a historical fact about the genocide from one of the handouts I gave you and cite it. </a:t>
            </a:r>
          </a:p>
          <a:p>
            <a:pPr lvl="1"/>
            <a:r>
              <a:rPr lang="en-US" sz="2400" dirty="0" smtClean="0"/>
              <a:t>Use a statistic about Guatemala.</a:t>
            </a:r>
          </a:p>
          <a:p>
            <a:pPr lvl="1"/>
            <a:r>
              <a:rPr lang="en-US" sz="2400" dirty="0" smtClean="0"/>
              <a:t>Write down something you learned about the genocide.</a:t>
            </a:r>
          </a:p>
          <a:p>
            <a:pPr lvl="1"/>
            <a:r>
              <a:rPr lang="en-US" sz="2400" dirty="0" smtClean="0"/>
              <a:t>Relate the genocide to other historical events.</a:t>
            </a:r>
          </a:p>
          <a:p>
            <a:pPr lvl="1"/>
            <a:r>
              <a:rPr lang="en-US" sz="2400" dirty="0" smtClean="0"/>
              <a:t>Start by telling readers that many people do not know about it.</a:t>
            </a:r>
          </a:p>
          <a:p>
            <a:pPr lvl="1"/>
            <a:r>
              <a:rPr lang="en-US" sz="2400" dirty="0" smtClean="0"/>
              <a:t>Mention something about the United States’ involvement.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your intro: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Background (3-4 sentences)</a:t>
            </a:r>
          </a:p>
          <a:p>
            <a:pPr lvl="1"/>
            <a:r>
              <a:rPr lang="en-US" sz="3200" dirty="0" smtClean="0"/>
              <a:t>Mention Title and Author</a:t>
            </a:r>
          </a:p>
          <a:p>
            <a:pPr lvl="1"/>
            <a:r>
              <a:rPr lang="en-US" sz="3200" dirty="0" smtClean="0"/>
              <a:t>Summarize main characters, setting, plot</a:t>
            </a:r>
          </a:p>
          <a:p>
            <a:pPr lvl="1"/>
            <a:r>
              <a:rPr lang="en-US" sz="3200" dirty="0" smtClean="0"/>
              <a:t>1980s Guatemala</a:t>
            </a:r>
          </a:p>
          <a:p>
            <a:pPr lvl="1"/>
            <a:r>
              <a:rPr lang="en-US" sz="3200" dirty="0" smtClean="0"/>
              <a:t>EX:  In Ben </a:t>
            </a:r>
            <a:r>
              <a:rPr lang="en-US" sz="3200" dirty="0" err="1" smtClean="0"/>
              <a:t>Mikaelson’s</a:t>
            </a:r>
            <a:r>
              <a:rPr lang="en-US" sz="3200" dirty="0" smtClean="0"/>
              <a:t> novel, Tree Girl, he introduces readers to Gabriela, a fifteen-year old Mayan girl, from Guatemala…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Hook to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Last sentence of your introduction!!</a:t>
            </a:r>
          </a:p>
          <a:p>
            <a:r>
              <a:rPr lang="en-US" sz="3600" dirty="0" smtClean="0"/>
              <a:t>Follow this template:</a:t>
            </a:r>
          </a:p>
          <a:p>
            <a:pPr marL="45720" indent="0" algn="ctr">
              <a:buNone/>
            </a:pPr>
            <a:r>
              <a:rPr lang="en-US" sz="3600" u="sng" dirty="0" smtClean="0"/>
              <a:t>Topic + writer’s message + how shown</a:t>
            </a:r>
          </a:p>
          <a:p>
            <a:pPr marL="45720" indent="0" algn="ctr">
              <a:buNone/>
            </a:pPr>
            <a:r>
              <a:rPr lang="en-US" sz="3600" dirty="0" smtClean="0"/>
              <a:t>EX:  Survival + in these situations, you have to do things you would not ordinarily do.</a:t>
            </a:r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r>
              <a:rPr lang="en-US" sz="3600" dirty="0" smtClean="0"/>
              <a:t>BECOMES:  In Ben </a:t>
            </a:r>
            <a:r>
              <a:rPr lang="en-US" sz="3600" dirty="0" err="1" smtClean="0"/>
              <a:t>Mikaelsen’s</a:t>
            </a:r>
            <a:r>
              <a:rPr lang="en-US" sz="3600" dirty="0" smtClean="0"/>
              <a:t> novel </a:t>
            </a:r>
            <a:r>
              <a:rPr lang="en-US" sz="3600" i="1" dirty="0" smtClean="0"/>
              <a:t>Tree Girl</a:t>
            </a:r>
            <a:r>
              <a:rPr lang="en-US" sz="3600" dirty="0" smtClean="0"/>
              <a:t>, the violent mood and somber tone help reveal an important message: </a:t>
            </a:r>
            <a:r>
              <a:rPr lang="en-US" sz="3600" dirty="0" smtClean="0"/>
              <a:t>people </a:t>
            </a:r>
            <a:r>
              <a:rPr lang="en-US" sz="3600" dirty="0" smtClean="0"/>
              <a:t>must go great lengths and do extraordinary things in order to survive life-and-death situations like genocide.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Thesis/claim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Practice: </a:t>
            </a:r>
          </a:p>
          <a:p>
            <a:r>
              <a:rPr lang="en-US" sz="2400" dirty="0" smtClean="0"/>
              <a:t>Topic + message + how displayed</a:t>
            </a:r>
          </a:p>
          <a:p>
            <a:r>
              <a:rPr lang="en-US" sz="2400" dirty="0" smtClean="0"/>
              <a:t>Rewrite in a complete sentence without using second person you.</a:t>
            </a:r>
          </a:p>
          <a:p>
            <a:r>
              <a:rPr lang="en-US" sz="2400" dirty="0" smtClean="0"/>
              <a:t>In Ben </a:t>
            </a:r>
            <a:r>
              <a:rPr lang="en-US" sz="2400" dirty="0" err="1" smtClean="0"/>
              <a:t>Mikaelson’s</a:t>
            </a:r>
            <a:r>
              <a:rPr lang="en-US" sz="2400" dirty="0" smtClean="0"/>
              <a:t> novel, he portrays an important theme…</a:t>
            </a:r>
          </a:p>
          <a:p>
            <a:r>
              <a:rPr lang="en-US" sz="2400" dirty="0" smtClean="0"/>
              <a:t>OR In Ben </a:t>
            </a:r>
            <a:r>
              <a:rPr lang="en-US" sz="2400" dirty="0" err="1" smtClean="0"/>
              <a:t>Mikaelson’s</a:t>
            </a:r>
            <a:r>
              <a:rPr lang="en-US" sz="2400" dirty="0" smtClean="0"/>
              <a:t> novel, he shows readers that …</a:t>
            </a:r>
          </a:p>
          <a:p>
            <a:pPr marL="45720" indent="0">
              <a:buNone/>
            </a:pPr>
            <a:r>
              <a:rPr lang="en-US" sz="2400" dirty="0" smtClean="0"/>
              <a:t>____________________________________________________________________________________________________________________________________________________________________________________________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Thesis/claim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</TotalTime>
  <Words>279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Comic Sans MS</vt:lpstr>
      <vt:lpstr>Franklin Gothic Medium</vt:lpstr>
      <vt:lpstr>Wingdings</vt:lpstr>
      <vt:lpstr>Wingdings 2</vt:lpstr>
      <vt:lpstr>Grid</vt:lpstr>
      <vt:lpstr>Thematic Essay </vt:lpstr>
      <vt:lpstr>First, you need to pick your theme.</vt:lpstr>
      <vt:lpstr>Structuring your intro:</vt:lpstr>
      <vt:lpstr>Link Hook to Background</vt:lpstr>
      <vt:lpstr>Thesis/claim</vt:lpstr>
      <vt:lpstr>Thesis/claim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Essay</dc:title>
  <dc:creator>Windows User</dc:creator>
  <cp:lastModifiedBy>Laura Hedegard</cp:lastModifiedBy>
  <cp:revision>5</cp:revision>
  <cp:lastPrinted>2017-03-27T21:37:28Z</cp:lastPrinted>
  <dcterms:created xsi:type="dcterms:W3CDTF">2017-03-27T21:15:25Z</dcterms:created>
  <dcterms:modified xsi:type="dcterms:W3CDTF">2019-10-23T19:58:52Z</dcterms:modified>
</cp:coreProperties>
</file>